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9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5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6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6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7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C6F58-5315-4576-A5D7-037D7CD93FC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51C09-D1D0-477D-8696-C75A5729E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3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294" y="1905000"/>
            <a:ext cx="7724906" cy="1698625"/>
          </a:xfrm>
        </p:spPr>
        <p:txBody>
          <a:bodyPr/>
          <a:lstStyle/>
          <a:p>
            <a:r>
              <a:rPr lang="en-US" i="1" dirty="0" smtClean="0"/>
              <a:t>My Favorite Genre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63738"/>
            <a:ext cx="6400800" cy="1922662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By: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 Favorite Genre is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Genre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Characteristics of this </a:t>
            </a:r>
            <a:r>
              <a:rPr lang="en-US" dirty="0" smtClean="0"/>
              <a:t>genre?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Title of book, author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Tell us about the book.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676401"/>
            <a:ext cx="3962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Photo of book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Citations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Author last name, first name. </a:t>
            </a:r>
            <a:r>
              <a:rPr lang="en-US" i="1" dirty="0" smtClean="0"/>
              <a:t>Title, </a:t>
            </a:r>
            <a:r>
              <a:rPr lang="en-US" dirty="0" smtClean="0"/>
              <a:t>Publisher, City where published, date published.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Images from:</a:t>
            </a:r>
          </a:p>
          <a:p>
            <a:pPr marL="0" indent="0">
              <a:buNone/>
            </a:pPr>
            <a:r>
              <a:rPr lang="en-US" dirty="0" smtClean="0"/>
              <a:t>Website name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Photo of book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My Favorite Genre</vt:lpstr>
      <vt:lpstr>My Favorite Genre is</vt:lpstr>
      <vt:lpstr>Title of book, author </vt:lpstr>
      <vt:lpstr> Citations</vt:lpstr>
    </vt:vector>
  </TitlesOfParts>
  <Company>Vancouver School District #37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lastModifiedBy>ITS</cp:lastModifiedBy>
  <cp:revision>8</cp:revision>
  <dcterms:created xsi:type="dcterms:W3CDTF">2015-11-15T05:38:49Z</dcterms:created>
  <dcterms:modified xsi:type="dcterms:W3CDTF">2015-11-15T06:12:42Z</dcterms:modified>
</cp:coreProperties>
</file>