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0" r:id="rId4"/>
    <p:sldId id="264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60"/>
  </p:normalViewPr>
  <p:slideViewPr>
    <p:cSldViewPr>
      <p:cViewPr>
        <p:scale>
          <a:sx n="76" d="100"/>
          <a:sy n="76" d="100"/>
        </p:scale>
        <p:origin x="-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7EEB-B780-470D-AC6C-3F4BC84A01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6C974-E139-4473-9869-6361B4F5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0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1A970-F9A0-43AC-B9BF-F2145E1458A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4FEA-9410-4A7A-94AC-2E0BCB06C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____________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___________________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Favorite _____________</a:t>
            </a:r>
          </a:p>
          <a:p>
            <a:endParaRPr lang="en-US" dirty="0"/>
          </a:p>
          <a:p>
            <a:r>
              <a:rPr lang="en-US" dirty="0" smtClean="0"/>
              <a:t>My Favorite _____________</a:t>
            </a:r>
          </a:p>
          <a:p>
            <a:endParaRPr lang="en-US" dirty="0"/>
          </a:p>
          <a:p>
            <a:r>
              <a:rPr lang="en-US" dirty="0" smtClean="0"/>
              <a:t>My Favorite _____________</a:t>
            </a:r>
          </a:p>
          <a:p>
            <a:endParaRPr lang="en-US" dirty="0"/>
          </a:p>
          <a:p>
            <a:r>
              <a:rPr lang="en-US" dirty="0" smtClean="0"/>
              <a:t>My Favorite _____________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8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All About ____________</vt:lpstr>
      <vt:lpstr>Table of Contents</vt:lpstr>
      <vt:lpstr>________________________</vt:lpstr>
      <vt:lpstr>________________________</vt:lpstr>
      <vt:lpstr>________________________</vt:lpstr>
      <vt:lpstr>________________________</vt:lpstr>
    </vt:vector>
  </TitlesOfParts>
  <Company>VSD 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____________</dc:title>
  <dc:creator>Administrator</dc:creator>
  <cp:lastModifiedBy>Administrator</cp:lastModifiedBy>
  <cp:revision>5</cp:revision>
  <dcterms:created xsi:type="dcterms:W3CDTF">2012-11-06T16:00:27Z</dcterms:created>
  <dcterms:modified xsi:type="dcterms:W3CDTF">2014-02-05T06:28:31Z</dcterms:modified>
</cp:coreProperties>
</file>